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F53F-F300-4AAB-A6F2-E8D4D0F15FD7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4E4E-0378-40CB-ABC8-9311075121F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480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F53F-F300-4AAB-A6F2-E8D4D0F15FD7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4E4E-0378-40CB-ABC8-931107512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8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F53F-F300-4AAB-A6F2-E8D4D0F15FD7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4E4E-0378-40CB-ABC8-931107512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65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F53F-F300-4AAB-A6F2-E8D4D0F15FD7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4E4E-0378-40CB-ABC8-9311075121F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0742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F53F-F300-4AAB-A6F2-E8D4D0F15FD7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4E4E-0378-40CB-ABC8-931107512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37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F53F-F300-4AAB-A6F2-E8D4D0F15FD7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4E4E-0378-40CB-ABC8-9311075121F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585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F53F-F300-4AAB-A6F2-E8D4D0F15FD7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4E4E-0378-40CB-ABC8-931107512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92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F53F-F300-4AAB-A6F2-E8D4D0F15FD7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4E4E-0378-40CB-ABC8-931107512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7646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F53F-F300-4AAB-A6F2-E8D4D0F15FD7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4E4E-0378-40CB-ABC8-931107512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65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F53F-F300-4AAB-A6F2-E8D4D0F15FD7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4E4E-0378-40CB-ABC8-931107512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684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F53F-F300-4AAB-A6F2-E8D4D0F15FD7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4E4E-0378-40CB-ABC8-931107512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75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F53F-F300-4AAB-A6F2-E8D4D0F15FD7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4E4E-0378-40CB-ABC8-931107512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918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F53F-F300-4AAB-A6F2-E8D4D0F15FD7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4E4E-0378-40CB-ABC8-931107512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8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F53F-F300-4AAB-A6F2-E8D4D0F15FD7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4E4E-0378-40CB-ABC8-931107512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259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F53F-F300-4AAB-A6F2-E8D4D0F15FD7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4E4E-0378-40CB-ABC8-931107512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10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F53F-F300-4AAB-A6F2-E8D4D0F15FD7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4E4E-0378-40CB-ABC8-931107512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11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F53F-F300-4AAB-A6F2-E8D4D0F15FD7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14E4E-0378-40CB-ABC8-931107512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51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02FF53F-F300-4AAB-A6F2-E8D4D0F15FD7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8F14E4E-0378-40CB-ABC8-931107512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219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udy.com/academy/lesson/what-is-an-imaginary-number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Complex Numbers!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Tyson Larsen</a:t>
            </a:r>
            <a:endParaRPr lang="en-US" sz="2400" b="1" i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74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066" y="829732"/>
            <a:ext cx="8534400" cy="1507067"/>
          </a:xfrm>
        </p:spPr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8418" y="1711411"/>
            <a:ext cx="8534400" cy="3615267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List Modern Conveniences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Explain how many would be impossible without imaginary numbers.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470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128" y="272716"/>
            <a:ext cx="8534400" cy="1507067"/>
          </a:xfrm>
        </p:spPr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1773" y="1963353"/>
            <a:ext cx="9059850" cy="38162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1800" b="1" dirty="0" smtClean="0">
              <a:solidFill>
                <a:srgbClr val="FFFF00"/>
              </a:solidFill>
            </a:endParaRPr>
          </a:p>
          <a:p>
            <a:r>
              <a:rPr lang="en-US" sz="1800" b="1" dirty="0" smtClean="0">
                <a:solidFill>
                  <a:srgbClr val="FFFF00"/>
                </a:solidFill>
              </a:rPr>
              <a:t>Computer </a:t>
            </a:r>
            <a:r>
              <a:rPr lang="en-US" sz="1800" b="1" dirty="0" smtClean="0">
                <a:solidFill>
                  <a:srgbClr val="FFFF00"/>
                </a:solidFill>
              </a:rPr>
              <a:t>Science</a:t>
            </a:r>
          </a:p>
          <a:p>
            <a:pPr marL="742950" lvl="2"/>
            <a:r>
              <a:rPr lang="en-US" sz="1800" b="1" dirty="0">
                <a:solidFill>
                  <a:srgbClr val="FFFF00"/>
                </a:solidFill>
              </a:rPr>
              <a:t>Discrete Fourier Transform (Image Processing, Digital Communication</a:t>
            </a:r>
            <a:r>
              <a:rPr lang="en-US" sz="1800" b="1" dirty="0" smtClean="0">
                <a:solidFill>
                  <a:srgbClr val="FFFF00"/>
                </a:solidFill>
              </a:rPr>
              <a:t>)</a:t>
            </a:r>
          </a:p>
          <a:p>
            <a:pPr marL="742950" lvl="2"/>
            <a:r>
              <a:rPr lang="en-US" sz="1800" b="1" dirty="0" smtClean="0">
                <a:solidFill>
                  <a:srgbClr val="FFFF00"/>
                </a:solidFill>
              </a:rPr>
              <a:t>Computers</a:t>
            </a:r>
          </a:p>
          <a:p>
            <a:pPr marL="285750" lvl="1"/>
            <a:r>
              <a:rPr lang="en-US" b="1" dirty="0" smtClean="0">
                <a:solidFill>
                  <a:srgbClr val="FFFF00"/>
                </a:solidFill>
              </a:rPr>
              <a:t>Engineering</a:t>
            </a:r>
          </a:p>
          <a:p>
            <a:pPr marL="742950" lvl="2"/>
            <a:r>
              <a:rPr lang="en-US" sz="1800" b="1" dirty="0">
                <a:solidFill>
                  <a:srgbClr val="FFFF00"/>
                </a:solidFill>
              </a:rPr>
              <a:t>Fluid Flow</a:t>
            </a:r>
          </a:p>
          <a:p>
            <a:pPr marL="742950" lvl="2"/>
            <a:r>
              <a:rPr lang="en-US" sz="1800" b="1" dirty="0" smtClean="0">
                <a:solidFill>
                  <a:srgbClr val="FFFF00"/>
                </a:solidFill>
              </a:rPr>
              <a:t>Structures (Tall Buildings, Bridges) </a:t>
            </a:r>
            <a:endParaRPr lang="en-US" sz="1800" b="1" dirty="0">
              <a:solidFill>
                <a:srgbClr val="FFFF00"/>
              </a:solidFill>
            </a:endParaRPr>
          </a:p>
          <a:p>
            <a:pPr marL="285750" lvl="1"/>
            <a:r>
              <a:rPr lang="en-US" b="1" dirty="0" smtClean="0">
                <a:solidFill>
                  <a:srgbClr val="FFFF00"/>
                </a:solidFill>
              </a:rPr>
              <a:t>Electrical Engineering</a:t>
            </a:r>
          </a:p>
          <a:p>
            <a:pPr marL="742950" lvl="2"/>
            <a:r>
              <a:rPr lang="en-US" sz="1800" b="1" dirty="0" smtClean="0">
                <a:solidFill>
                  <a:srgbClr val="FFFF00"/>
                </a:solidFill>
              </a:rPr>
              <a:t>Electricity (AC Circuits) (“More Imaginary Numbers than Real”</a:t>
            </a:r>
          </a:p>
          <a:p>
            <a:r>
              <a:rPr lang="en-US" sz="1800" b="1" dirty="0" smtClean="0">
                <a:solidFill>
                  <a:srgbClr val="FFFF00"/>
                </a:solidFill>
              </a:rPr>
              <a:t>Cell Phones, Radio Waves</a:t>
            </a:r>
            <a:endParaRPr lang="en-US" sz="1800" b="1" dirty="0">
              <a:solidFill>
                <a:srgbClr val="FFFF00"/>
              </a:solidFill>
            </a:endParaRP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18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665" y="316385"/>
            <a:ext cx="8534400" cy="1507067"/>
          </a:xfrm>
        </p:spPr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044" y="1696452"/>
            <a:ext cx="8534400" cy="3615267"/>
          </a:xfrm>
        </p:spPr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study.com/academy/lesson/what-is-an-imaginary-number.html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14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</TotalTime>
  <Words>66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Slice</vt:lpstr>
      <vt:lpstr>Complex Numbers!</vt:lpstr>
      <vt:lpstr>Activity</vt:lpstr>
      <vt:lpstr>Applications</vt:lpstr>
      <vt:lpstr>Video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Numbers!</dc:title>
  <dc:creator>Tyson Larsen</dc:creator>
  <cp:lastModifiedBy>Tyson Larsen</cp:lastModifiedBy>
  <cp:revision>4</cp:revision>
  <dcterms:created xsi:type="dcterms:W3CDTF">2015-12-09T19:31:11Z</dcterms:created>
  <dcterms:modified xsi:type="dcterms:W3CDTF">2015-12-09T20:04:01Z</dcterms:modified>
</cp:coreProperties>
</file>